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64" r:id="rId5"/>
    <p:sldId id="265" r:id="rId6"/>
    <p:sldId id="262" r:id="rId7"/>
    <p:sldId id="258" r:id="rId8"/>
    <p:sldId id="257" r:id="rId9"/>
    <p:sldId id="26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84C"/>
    <a:srgbClr val="FFC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4694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3EC06-A770-274F-AE41-9B314A3673F4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5341B-0044-B645-B184-4B2210195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53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F913C-31AF-B7A2-D30D-C39959281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7636934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60453-92B6-350F-1401-E5246CFF6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673076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708A1-0712-2408-5A2A-CF21C9B2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98C3A-9C07-4DEF-FFA3-2FBCF268F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A7DCA-6B88-6D54-DA16-00B7034C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4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F8EAA-11D6-708F-B473-677B78F99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82EE1-8381-50EC-0559-15B412C47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BE1F4-5B73-627C-B72E-14671F60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0CC6B-417E-52D3-0CEB-B5DCF37D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0A37F-595E-AB83-C295-51518EC5B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01DA29-6CCC-BF91-FD92-B14BB1934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EFFC5-31E3-FC92-F890-04B862D77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278B9-777A-3E34-62DD-96CEDCB1A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9061E-42B9-D7EA-2E7C-5B8D1C5D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25138-274E-A5D1-97D1-323053ED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0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8515-0690-EE81-728D-6DB434020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02518-BB2F-80BC-8DDA-7D35414D4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B27A5-8AD3-C37F-046C-79535334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DF637-8FA2-5338-7F58-77E710104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BB859-62C8-34B8-C558-7E192192B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2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64E94-EA8C-9521-DB8C-0AE0493A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3A260-0D0A-3B40-B351-D703F8281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CC76D-E376-1CAD-98B8-07926EC6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9345B-66FD-7B30-A804-6D41E6BEE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159AA-E0F2-845F-3D01-B41E7452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3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EF359-F1F0-802F-8722-FC238D1C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8FF84-DEAE-2079-3355-288F7D0CC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47AAA-29D1-26F9-F3A4-0D78B25BA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D31D7-E4E4-1A9E-5EF6-0AB9524E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58A9A-CD9F-AD29-DA7B-68AEC452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2A909-1B3C-A064-9824-6F8873FD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4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A8B4-614D-5A21-EB81-7152C5AF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DBBFC-AA1C-8070-D24B-5A248EA6D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1866-5D39-1A04-66F1-5A8AE3FF8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207A8-01A0-1A7A-41F4-0B58B4FCE5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258030-F266-81D9-F769-D3865C881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7A37A-6353-8954-1BF4-86F25711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E38FD6-D4CE-C29D-A4BE-1CE91714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3098A-F953-02E8-CFE4-549D30A4A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4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2EED-2985-928B-0067-393D79D84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F6716-6099-9110-9B37-DE754CDC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8B189C-5AC3-A77C-45AA-0BA144356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D1D8A-7951-4D48-7D48-88C1CCCE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0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66754-D9DE-05B5-1113-849A1F326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CDA603-2BD9-AA64-F219-EEC4E5499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ABF87-FEEE-90A7-6E4E-F2BCAED2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8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53E1-2C76-E736-966C-3F30DF56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EF0C1-A24A-69C7-D2A4-F247DB048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74A28-51F7-6A03-EDB7-8CA53149B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565CF-0B3E-54FA-B78D-5023BA13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712B56-E4E5-FB8F-6FC4-781107D5D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CE6CB-D8C3-893F-542A-EDAA395B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2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C75B8-F4C6-BE4B-9B29-BC7B1D60F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0D23A5-E14D-AF36-F2B4-D412824B8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37B95-A8CA-72D7-6CB8-D3B9C3AA9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241B6-DC09-DEA5-6666-1423633DB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19B95-982D-EDD9-A380-34CE348E1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266CD-0347-0283-C2B6-4C093312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B22F2C-D573-FAE3-B495-BE912A3E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276D5-4080-D313-969E-FFD9F6BDE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C27BC-3D35-F2FA-467E-6B47C4960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32D8E9-347F-5E46-80B2-4A8EC18F36AE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08BC1-7BD1-8952-7183-1A6517FD0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3F09A-3C3A-ABBA-4744-3E9E093A9F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49D65-0574-FB4D-A833-5442B2304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3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2284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4CE1-E468-458D-BD5A-CD0797CF6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839" y="406400"/>
            <a:ext cx="9266663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2025 – 2026 School Year </a:t>
            </a:r>
            <a:br>
              <a:rPr lang="en-US" dirty="0"/>
            </a:br>
            <a:r>
              <a:rPr lang="en-US" dirty="0"/>
              <a:t>AEB DC Meeting: Aug 23rd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4762D-AB24-4159-B8C6-1EF79E9B9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483" y="2794000"/>
            <a:ext cx="6730767" cy="1655762"/>
          </a:xfrm>
        </p:spPr>
        <p:txBody>
          <a:bodyPr/>
          <a:lstStyle/>
          <a:p>
            <a:r>
              <a:rPr lang="en-US" dirty="0"/>
              <a:t>Remote Check In Code: BA2025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F6582-AFA4-46B3-B785-07BFA1DA6C9B}"/>
              </a:ext>
            </a:extLst>
          </p:cNvPr>
          <p:cNvSpPr txBox="1"/>
          <p:nvPr/>
        </p:nvSpPr>
        <p:spPr>
          <a:xfrm>
            <a:off x="1171807" y="3325032"/>
            <a:ext cx="220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71F980-A265-486F-88FE-C20BDEC0FDF6}"/>
              </a:ext>
            </a:extLst>
          </p:cNvPr>
          <p:cNvSpPr txBox="1"/>
          <p:nvPr/>
        </p:nvSpPr>
        <p:spPr>
          <a:xfrm>
            <a:off x="4418243" y="3327671"/>
            <a:ext cx="220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Attendance</a:t>
            </a:r>
          </a:p>
        </p:txBody>
      </p:sp>
    </p:spTree>
    <p:extLst>
      <p:ext uri="{BB962C8B-B14F-4D97-AF65-F5344CB8AC3E}">
        <p14:creationId xmlns:p14="http://schemas.microsoft.com/office/powerpoint/2010/main" val="279957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FFD1E-6203-4C9A-8415-DC13EBDDC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45645-6B5D-4EBD-9E7D-21E5A2422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The South Texas College Business Administration Program empowers students to achieve their academic and career goals.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Through innovative and relevant education, hands-on experiences, and our faculty’s commitment to excellence and integrity in the classroom, we aim to cultivate the next generation of business professionals of the Rio Grande Valley and beyond.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2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B0237-242A-4084-B675-E02C60D92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Administration DC Faculty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A215F-AF1B-4292-BF8F-7A4536DC4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 Teams and Email (with Chair)</a:t>
            </a:r>
          </a:p>
          <a:p>
            <a:r>
              <a:rPr lang="en-US" dirty="0"/>
              <a:t>Submittal of Reports (Starfish/Jag Pride) and Other Required Documents</a:t>
            </a:r>
          </a:p>
          <a:p>
            <a:r>
              <a:rPr lang="en-US" dirty="0"/>
              <a:t>DL Certifications </a:t>
            </a:r>
          </a:p>
          <a:p>
            <a:r>
              <a:rPr lang="en-US" dirty="0"/>
              <a:t>Student Evaluations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73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DB564F-473B-472E-9B0B-0B287A99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Chairs Duties: 2024 - 2025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FCE0AA-6047-4885-AA21-42DCE0F63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  <a:p>
            <a:r>
              <a:rPr lang="en-US" dirty="0"/>
              <a:t>Maintain Calendar of Events</a:t>
            </a:r>
          </a:p>
          <a:p>
            <a:r>
              <a:rPr lang="en-US" dirty="0"/>
              <a:t>Representative for Department at STC, Division and Department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79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DB564F-473B-472E-9B0B-0B287A99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Assistant Chairs Duties: 2024 - 2025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DC5046-A0C6-4702-83EC-FFFBC6E58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46393" y="1685926"/>
            <a:ext cx="1829071" cy="823912"/>
          </a:xfrm>
        </p:spPr>
        <p:txBody>
          <a:bodyPr/>
          <a:lstStyle/>
          <a:p>
            <a:r>
              <a:rPr lang="en-US" dirty="0"/>
              <a:t>Jing Zhu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FCE0AA-6047-4885-AA21-42DCE0F63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67917"/>
            <a:ext cx="3442280" cy="3684588"/>
          </a:xfrm>
        </p:spPr>
        <p:txBody>
          <a:bodyPr>
            <a:normAutofit/>
          </a:bodyPr>
          <a:lstStyle/>
          <a:p>
            <a:r>
              <a:rPr lang="en-US" dirty="0"/>
              <a:t>Events/Leadership Update Sessions as Needed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BED26F-D9F5-4C6F-8B53-CD5EEDAC7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37862" y="1685926"/>
            <a:ext cx="1930693" cy="823912"/>
          </a:xfrm>
        </p:spPr>
        <p:txBody>
          <a:bodyPr/>
          <a:lstStyle/>
          <a:p>
            <a:r>
              <a:rPr lang="en-US" dirty="0"/>
              <a:t>Joe Cruz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CABE60B-95D0-4CA6-A335-B004E26CD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82069" y="2567917"/>
            <a:ext cx="3442280" cy="3684588"/>
          </a:xfrm>
        </p:spPr>
        <p:txBody>
          <a:bodyPr>
            <a:normAutofit/>
          </a:bodyPr>
          <a:lstStyle/>
          <a:p>
            <a:r>
              <a:rPr lang="en-US" dirty="0"/>
              <a:t>DC/Adjunct Faculty OER Liaison</a:t>
            </a:r>
          </a:p>
          <a:p>
            <a:r>
              <a:rPr lang="en-US" dirty="0"/>
              <a:t>Events/Leadership Update Sessions as Needed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5636D77-96DC-4750-B42A-C82D217C9F55}"/>
              </a:ext>
            </a:extLst>
          </p:cNvPr>
          <p:cNvSpPr txBox="1">
            <a:spLocks/>
          </p:cNvSpPr>
          <p:nvPr/>
        </p:nvSpPr>
        <p:spPr>
          <a:xfrm>
            <a:off x="8239027" y="1685926"/>
            <a:ext cx="285842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Marcela Gonzalez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0BF5BE4-EA4E-4B4C-8EB8-2079DB53ABD7}"/>
              </a:ext>
            </a:extLst>
          </p:cNvPr>
          <p:cNvSpPr txBox="1">
            <a:spLocks/>
          </p:cNvSpPr>
          <p:nvPr/>
        </p:nvSpPr>
        <p:spPr>
          <a:xfrm>
            <a:off x="7947101" y="2567917"/>
            <a:ext cx="3442280" cy="3684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DC/Adjunct onboarding </a:t>
            </a:r>
            <a:r>
              <a:rPr lang="en-US" dirty="0" err="1"/>
              <a:t>Liason</a:t>
            </a:r>
            <a:endParaRPr lang="en-US" dirty="0"/>
          </a:p>
          <a:p>
            <a:r>
              <a:rPr lang="en-US" dirty="0" err="1"/>
              <a:t>JagPride</a:t>
            </a:r>
            <a:r>
              <a:rPr lang="en-US" dirty="0"/>
              <a:t> and Starfish Reporting Records</a:t>
            </a:r>
          </a:p>
          <a:p>
            <a:r>
              <a:rPr lang="en-US" dirty="0"/>
              <a:t>Events/Leadership Update Sessions as Needed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34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F4DDA-62B9-4BB9-8444-3F305546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Departmental Goals for this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4628-B823-4FBE-9988-78DAF1103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693"/>
            <a:ext cx="10515600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ACBSP Accreditation</a:t>
            </a:r>
          </a:p>
          <a:p>
            <a:r>
              <a:rPr lang="en-US" dirty="0"/>
              <a:t>Reimagining of PLOs for ALL 7 PROGRAMS</a:t>
            </a:r>
          </a:p>
          <a:p>
            <a:r>
              <a:rPr lang="en-US" dirty="0"/>
              <a:t>Finalize Academic Partnership with AG Econ</a:t>
            </a:r>
          </a:p>
        </p:txBody>
      </p:sp>
    </p:spTree>
    <p:extLst>
      <p:ext uri="{BB962C8B-B14F-4D97-AF65-F5344CB8AC3E}">
        <p14:creationId xmlns:p14="http://schemas.microsoft.com/office/powerpoint/2010/main" val="2925930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1AB-E276-43D3-B6B1-74C491D69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Major Business Administration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F2B9A-DA3A-4A5B-A6F3-C639B5AA4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VITA</a:t>
            </a:r>
          </a:p>
          <a:p>
            <a:r>
              <a:rPr lang="en-US" dirty="0"/>
              <a:t>BES</a:t>
            </a:r>
          </a:p>
          <a:p>
            <a:r>
              <a:rPr lang="en-US" dirty="0"/>
              <a:t>Accounting CPA Panel</a:t>
            </a:r>
          </a:p>
          <a:p>
            <a:r>
              <a:rPr lang="en-US" dirty="0"/>
              <a:t>AG Econ Seminars</a:t>
            </a:r>
          </a:p>
        </p:txBody>
      </p:sp>
    </p:spTree>
    <p:extLst>
      <p:ext uri="{BB962C8B-B14F-4D97-AF65-F5344CB8AC3E}">
        <p14:creationId xmlns:p14="http://schemas.microsoft.com/office/powerpoint/2010/main" val="671218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1155AA"/>
      </a:hlink>
      <a:folHlink>
        <a:srgbClr val="552D81"/>
      </a:folHlink>
    </a:clrScheme>
    <a:fontScheme name="Custom 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C_PowerPoint_Pattern_White.potx" id="{AEAA34AB-5062-42C1-A52F-A6BEDD4AE5B0}" vid="{11318DB3-4C80-4032-ADD6-F158FB8814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yperlink xmlns="52c03c2d-b5cc-49f5-9f36-abc2b6e7a6ba">
      <Url xsi:nil="true"/>
      <Description xsi:nil="true"/>
    </Hyperlink>
    <lcf76f155ced4ddcb4097134ff3c332f xmlns="52c03c2d-b5cc-49f5-9f36-abc2b6e7a6ba">
      <Terms xmlns="http://schemas.microsoft.com/office/infopath/2007/PartnerControls"/>
    </lcf76f155ced4ddcb4097134ff3c332f>
    <Date_x002d_Time xmlns="52c03c2d-b5cc-49f5-9f36-abc2b6e7a6ba" xsi:nil="true"/>
    <TaxCatchAll xmlns="e19c9fbd-bc82-4acb-94e1-c667a75ebb4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47D5C4D06AB546BAD4448FF0557DF0" ma:contentTypeVersion="18" ma:contentTypeDescription="Create a new document." ma:contentTypeScope="" ma:versionID="674b26bac949ed6f8bd04c3a72a4fbbc">
  <xsd:schema xmlns:xsd="http://www.w3.org/2001/XMLSchema" xmlns:xs="http://www.w3.org/2001/XMLSchema" xmlns:p="http://schemas.microsoft.com/office/2006/metadata/properties" xmlns:ns2="52c03c2d-b5cc-49f5-9f36-abc2b6e7a6ba" xmlns:ns3="e19c9fbd-bc82-4acb-94e1-c667a75ebb49" targetNamespace="http://schemas.microsoft.com/office/2006/metadata/properties" ma:root="true" ma:fieldsID="2ae08b5bec38ee48a6a71ece7d5865a6" ns2:_="" ns3:_="">
    <xsd:import namespace="52c03c2d-b5cc-49f5-9f36-abc2b6e7a6ba"/>
    <xsd:import namespace="e19c9fbd-bc82-4acb-94e1-c667a75ebb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Date_x002d_Time" minOccurs="0"/>
                <xsd:element ref="ns2:Hyperlink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03c2d-b5cc-49f5-9f36-abc2b6e7a6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4fabea5-ab1a-4e70-8666-7b07c30f5d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_x002d_Time" ma:index="23" nillable="true" ma:displayName="Date-Time" ma:format="DateTime" ma:internalName="Date_x002d_Time">
      <xsd:simpleType>
        <xsd:restriction base="dms:DateTime"/>
      </xsd:simpleType>
    </xsd:element>
    <xsd:element name="Hyperlink" ma:index="24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c9fbd-bc82-4acb-94e1-c667a75ebb4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dd5a7c6-7a75-4d04-8c62-6c83e50410ae}" ma:internalName="TaxCatchAll" ma:showField="CatchAllData" ma:web="e19c9fbd-bc82-4acb-94e1-c667a75ebb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C9FE19-65AD-4564-AC2C-7C472C1B0973}">
  <ds:schemaRefs>
    <ds:schemaRef ds:uri="http://schemas.microsoft.com/office/2006/metadata/properties"/>
    <ds:schemaRef ds:uri="http://schemas.microsoft.com/office/infopath/2007/PartnerControls"/>
    <ds:schemaRef ds:uri="52c03c2d-b5cc-49f5-9f36-abc2b6e7a6ba"/>
    <ds:schemaRef ds:uri="e19c9fbd-bc82-4acb-94e1-c667a75ebb49"/>
  </ds:schemaRefs>
</ds:datastoreItem>
</file>

<file path=customXml/itemProps2.xml><?xml version="1.0" encoding="utf-8"?>
<ds:datastoreItem xmlns:ds="http://schemas.openxmlformats.org/officeDocument/2006/customXml" ds:itemID="{5DDC8F2E-41A2-4999-8356-0425549DC3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810528-E7C4-4225-9B7B-58A7638A9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03c2d-b5cc-49f5-9f36-abc2b6e7a6ba"/>
    <ds:schemaRef ds:uri="e19c9fbd-bc82-4acb-94e1-c667a75ebb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PPT-Pattern-White</Template>
  <TotalTime>115</TotalTime>
  <Words>211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Avenir Next LT Pro</vt:lpstr>
      <vt:lpstr>Google Sans</vt:lpstr>
      <vt:lpstr>Office Theme</vt:lpstr>
      <vt:lpstr>2025 – 2026 School Year  AEB DC Meeting: Aug 23rd</vt:lpstr>
      <vt:lpstr>Mission Statement</vt:lpstr>
      <vt:lpstr>Business Administration DC Faculty Expectations</vt:lpstr>
      <vt:lpstr>Chairs Duties: 2024 - 2025</vt:lpstr>
      <vt:lpstr>Assistant Chairs Duties: 2024 - 2025</vt:lpstr>
      <vt:lpstr>Departmental Goals for this Year</vt:lpstr>
      <vt:lpstr>Major Business Administration Events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– 2026 School Year  AEB Meeting: Aug 19th</dc:title>
  <dc:creator>Jose Olivares-Alarcon</dc:creator>
  <cp:lastModifiedBy>Jose Olivares</cp:lastModifiedBy>
  <cp:revision>10</cp:revision>
  <dcterms:created xsi:type="dcterms:W3CDTF">2025-08-13T18:56:07Z</dcterms:created>
  <dcterms:modified xsi:type="dcterms:W3CDTF">2025-08-22T17:26:27Z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0x0101006547D5C4D06AB546BAD4448FF0557DF0</vt:lpwstr>
  </property>
</Properties>
</file>